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5"/>
  </p:notesMasterIdLst>
  <p:sldIdLst>
    <p:sldId id="256" r:id="rId3"/>
    <p:sldId id="257" r:id="rId4"/>
    <p:sldId id="258" r:id="rId5"/>
    <p:sldId id="260" r:id="rId6"/>
    <p:sldId id="261" r:id="rId7"/>
    <p:sldId id="262" r:id="rId8"/>
    <p:sldId id="269" r:id="rId9"/>
    <p:sldId id="259" r:id="rId10"/>
    <p:sldId id="266" r:id="rId11"/>
    <p:sldId id="270" r:id="rId12"/>
    <p:sldId id="267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ill Sans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36145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7339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0"/>
          </a:schemeClr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0" y="-1"/>
            <a:ext cx="12192000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SKETCH</a:t>
            </a:r>
            <a:endParaRPr dirty="0"/>
          </a:p>
        </p:txBody>
      </p:sp>
      <p:pic>
        <p:nvPicPr>
          <p:cNvPr id="7" name="Picture 6" descr="A paper with drawings on it&#10;&#10;Description automatically generated">
            <a:extLst>
              <a:ext uri="{FF2B5EF4-FFF2-40B4-BE49-F238E27FC236}">
                <a16:creationId xmlns:a16="http://schemas.microsoft.com/office/drawing/2014/main" id="{72223477-7394-D03A-C999-8905DB7EF2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2" t="4509" r="7171" b="8402"/>
          <a:stretch/>
        </p:blipFill>
        <p:spPr>
          <a:xfrm>
            <a:off x="2856130" y="1904259"/>
            <a:ext cx="6479740" cy="480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4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0" y="-1"/>
            <a:ext cx="12192000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PROTOTYPE</a:t>
            </a:r>
            <a:endParaRPr dirty="0"/>
          </a:p>
        </p:txBody>
      </p:sp>
      <p:pic>
        <p:nvPicPr>
          <p:cNvPr id="195" name="Google Shape;195;p27" descr="A screenshot of a computer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964" t="2292" r="3405" b="2847"/>
          <a:stretch/>
        </p:blipFill>
        <p:spPr>
          <a:xfrm>
            <a:off x="2681908" y="1882605"/>
            <a:ext cx="6828183" cy="48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8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17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6646" t="15854" r="22057" b="15872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1074860" y="2095321"/>
            <a:ext cx="4829175" cy="266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Christopher Shannon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Brian Del Carpio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Melvin Wong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Ian Wu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Simon Fraser University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CMPT 276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06062" y="2291262"/>
            <a:ext cx="8779512" cy="2879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Objective: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Bridge between Strava and Google Calendar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Technologies and Process: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JavaScript/React, HTML, CSS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Agile Kanban SDLC</a:t>
            </a:r>
            <a:endParaRPr dirty="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>
            <a:alpha val="0"/>
          </a:schemeClr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4" name="Google Shape;144;p20" descr="A chalkboard with a to do list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5440" t="251" r="4654" b="-250"/>
          <a:stretch/>
        </p:blipFill>
        <p:spPr>
          <a:xfrm>
            <a:off x="441649" y="2692217"/>
            <a:ext cx="3855895" cy="293715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/>
          <p:nvPr/>
        </p:nvSpPr>
        <p:spPr>
          <a:xfrm>
            <a:off x="5440006" y="1110437"/>
            <a:ext cx="6029325" cy="463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Benefits: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Simplicity of use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Flexibility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Adaptability to unforeseen issues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Concerns: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The project could get very complex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“Never-ending list”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Board Columns: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To-Do: list of tasks that need to be actioned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 Progress: list of tasks currently being worked 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Review: completed tasks waiting to be inspected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Completed: tasks that passed inspection</a:t>
            </a:r>
            <a:endParaRPr sz="1800" dirty="0">
              <a:solidFill>
                <a:srgbClr val="404040"/>
              </a:solidFill>
              <a:latin typeface="Gill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SD/LC: KANBAN</a:t>
            </a:r>
            <a:endParaRPr sz="2800" b="0" i="0" u="none" strike="noStrike" cap="non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1) Create Events in google calendar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2) Recall past Events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3) Store events title, date, time and description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solidFill>
                <a:srgbClr val="3F3F3F"/>
              </a:solidFill>
            </a:endParaRPr>
          </a:p>
        </p:txBody>
      </p:sp>
      <p:pic>
        <p:nvPicPr>
          <p:cNvPr id="153" name="Google Shape;153;p2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4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58746" y="3057118"/>
            <a:ext cx="4774200" cy="182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1) Create Events in Strava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2) Recall past Events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3) Store the events, date, time and descriptions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FEATURES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Plan Future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date and time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google calendar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See Upcoming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date and times of upcoming workouts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Input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distance and duration of workout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Strava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Recall Past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past workouts date times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93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/>
              <a:t>TECHNOLOGY STACK</a:t>
            </a:r>
            <a:endParaRPr sz="2400"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JavaScript/React – Frontend library used to build interactive user interfaces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HTML – Markup language, structures web applications 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CSS - Styles websites aesthetically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GitHub - Version Control Software</a:t>
            </a:r>
            <a:endParaRPr dirty="0"/>
          </a:p>
        </p:txBody>
      </p:sp>
      <p:pic>
        <p:nvPicPr>
          <p:cNvPr id="136" name="Google Shape;136;p19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446479" y="2618880"/>
            <a:ext cx="4310791" cy="1110437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DFD LEVEL 0</a:t>
            </a:r>
            <a:endParaRPr/>
          </a:p>
        </p:txBody>
      </p:sp>
      <p:pic>
        <p:nvPicPr>
          <p:cNvPr id="188" name="Google Shape;188;p26" descr="A diagram of a company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049963" y="963138"/>
            <a:ext cx="5408612" cy="493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300</Words>
  <Application>Microsoft Office PowerPoint</Application>
  <PresentationFormat>Widescreen</PresentationFormat>
  <Paragraphs>68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Gill Sans</vt:lpstr>
      <vt:lpstr>Arial</vt:lpstr>
      <vt:lpstr>Calibri</vt:lpstr>
      <vt:lpstr>Parcel</vt:lpstr>
      <vt:lpstr>Parcel</vt:lpstr>
      <vt:lpstr>PowerPoint Presentation</vt:lpstr>
      <vt:lpstr>PowerPoint Presentation</vt:lpstr>
      <vt:lpstr>PROJECT OVERVIEW</vt:lpstr>
      <vt:lpstr>PowerPoint Presentation</vt:lpstr>
      <vt:lpstr>GOOGLE CALENDAR API</vt:lpstr>
      <vt:lpstr>STRAVA  API</vt:lpstr>
      <vt:lpstr>PROJECT FEATURES</vt:lpstr>
      <vt:lpstr>TECHNOLOGY STACK</vt:lpstr>
      <vt:lpstr>DFD LEVEL 0</vt:lpstr>
      <vt:lpstr>PROJECT SKETCH</vt:lpstr>
      <vt:lpstr>PROJECT PROTOTYPE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Brian Del Carpio</cp:lastModifiedBy>
  <cp:revision>2</cp:revision>
  <dcterms:modified xsi:type="dcterms:W3CDTF">2023-11-08T01:22:38Z</dcterms:modified>
</cp:coreProperties>
</file>